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91F56-6EAE-4176-A57E-EAE866E1D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dirty="0"/>
              <a:t>благоустройство территории пришкольной площадки для проведения линеек и массовых мероприятий на улице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B1B05-F676-4331-90F8-2B56F6064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E98E4-6F5E-4532-BF93-E66E4736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13D7C-3C40-4B50-82F4-C7CF7C341A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6278"/>
            <a:ext cx="10512287" cy="3678307"/>
          </a:xfrm>
        </p:spPr>
        <p:txBody>
          <a:bodyPr/>
          <a:lstStyle/>
          <a:p>
            <a:r>
              <a:rPr lang="ru-RU" dirty="0"/>
              <a:t>В последние годы одной из наиболее востребованных и массовых видов организации деятельности школьников стали пришкольные площадки, где проводятся школьные линейки, в том числе с торжественным поднятием флага РФ, традиционные общешкольные праздники и мероприятия, организуется деятельность школьного лагеря  и др.</a:t>
            </a:r>
          </a:p>
          <a:p>
            <a:r>
              <a:rPr lang="ru-RU" dirty="0"/>
              <a:t>В то же время пришкольная площадка выполняет очень важную задачу: сокращает время пребывания ребёнка в помещении, здесь создаются условий для совместного взаимодействия, отдыха, оздоровления, творческого </a:t>
            </a:r>
            <a:r>
              <a:rPr lang="ru-RU" dirty="0" err="1"/>
              <a:t>развитиЯ</a:t>
            </a:r>
            <a:r>
              <a:rPr lang="ru-RU" dirty="0"/>
              <a:t>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2732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7FCDA-8817-4DBF-8EFA-5E652E43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546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Текущее состояние объекта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2766D8-065B-4F5A-B08A-AD50102C6E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26620" y="1364556"/>
            <a:ext cx="6431629" cy="4807643"/>
          </a:xfrm>
        </p:spPr>
      </p:pic>
    </p:spTree>
    <p:extLst>
      <p:ext uri="{BB962C8B-B14F-4D97-AF65-F5344CB8AC3E}">
        <p14:creationId xmlns:p14="http://schemas.microsoft.com/office/powerpoint/2010/main" val="238242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C44F-7206-4C2A-92B8-35873AE8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272D9-6263-4031-94AC-23C0D0151E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Усовершенствование школьной инфраструктуры</a:t>
            </a:r>
          </a:p>
          <a:p>
            <a:r>
              <a:rPr lang="ru-RU" dirty="0"/>
              <a:t>Повышение гражданской активности школьников</a:t>
            </a:r>
          </a:p>
          <a:p>
            <a:r>
              <a:rPr lang="ru-RU" dirty="0"/>
              <a:t>Развитие диалога между участниками образовательных отношений и органами местного самоуправления</a:t>
            </a:r>
          </a:p>
          <a:p>
            <a:r>
              <a:rPr lang="ru-RU" dirty="0"/>
              <a:t>Развитие финансовой грамотности, хозяйственности на примере бережного отношения к объектам и традициям школы</a:t>
            </a:r>
          </a:p>
        </p:txBody>
      </p:sp>
    </p:spTree>
    <p:extLst>
      <p:ext uri="{BB962C8B-B14F-4D97-AF65-F5344CB8AC3E}">
        <p14:creationId xmlns:p14="http://schemas.microsoft.com/office/powerpoint/2010/main" val="84361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B9652-1C1B-4D19-8917-3FABA94E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Участники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F1580-4E01-48DA-AC06-6FE2D9A1BB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Разработчики проекта:  учащиеся 8-11 классов КСОШ</a:t>
            </a:r>
          </a:p>
          <a:p>
            <a:r>
              <a:rPr lang="ru-RU" dirty="0"/>
              <a:t>Направленность проекта: Проект ориентирован на всех участников образовательного процесса, общественность поселка</a:t>
            </a:r>
          </a:p>
          <a:p>
            <a:r>
              <a:rPr lang="ru-RU" dirty="0"/>
              <a:t>Исполнители проекта: рабочие-подрядчики (по договору)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5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16420-1ADB-47A2-9CC2-467F3A6C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44566-21B7-4BA4-9C22-A0C500CE2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Итогом проекта должна стать забетонированная площадка перед крыльцом здания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207296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01086-EC37-4968-A6F6-5D3E9F80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Смета и бюджет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1B5BF-00DB-4486-BFD5-5E48EE465A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Подготовительные работы (очистка старого грунта) : 20.000</a:t>
            </a:r>
          </a:p>
          <a:p>
            <a:r>
              <a:rPr lang="ru-RU" dirty="0"/>
              <a:t>закладка арматуры: 100.000 (материал)+30.000 (работа)</a:t>
            </a:r>
          </a:p>
          <a:p>
            <a:r>
              <a:rPr lang="ru-RU" dirty="0"/>
              <a:t>Заливка бетона: площадь 20мХ25м = 50м2, бетон 60м3Х5.000руб.=300.000</a:t>
            </a:r>
          </a:p>
          <a:p>
            <a:pPr marL="0" indent="0">
              <a:buNone/>
            </a:pPr>
            <a:r>
              <a:rPr lang="ru-RU" dirty="0"/>
              <a:t>ИТОГО: 450.000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5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6F550-ED83-4055-8CA3-CE61E6BB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исполнения работы</a:t>
            </a:r>
          </a:p>
        </p:txBody>
      </p:sp>
      <p:pic>
        <p:nvPicPr>
          <p:cNvPr id="4" name="Объект 3" descr="https://konakovograd.ru/wp-content/uploads/2022/04/VcPW6JLSJ98.jpg">
            <a:extLst>
              <a:ext uri="{FF2B5EF4-FFF2-40B4-BE49-F238E27FC236}">
                <a16:creationId xmlns:a16="http://schemas.microsoft.com/office/drawing/2014/main" id="{C0A52E0E-9749-4E6D-95AB-F95AE235162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" y="2459643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rnaul.org/upload/resize_cache/iblock/b54/1140_590_11ad056af159509fa29b13aa1d5079c1a/IMG_20200507_WA0033.jpg">
            <a:extLst>
              <a:ext uri="{FF2B5EF4-FFF2-40B4-BE49-F238E27FC236}">
                <a16:creationId xmlns:a16="http://schemas.microsoft.com/office/drawing/2014/main" id="{0EC7BBBF-EDB9-4F4C-96A0-327B9E9B97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30" y="2179663"/>
            <a:ext cx="4081671" cy="29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megaflag.ru/sites/default/files/images/news/news_031115_3.jpg">
            <a:extLst>
              <a:ext uri="{FF2B5EF4-FFF2-40B4-BE49-F238E27FC236}">
                <a16:creationId xmlns:a16="http://schemas.microsoft.com/office/drawing/2014/main" id="{895B2026-5ACE-4916-8248-5A77F6F608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30" y="1596366"/>
            <a:ext cx="2799382" cy="457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75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111</TotalTime>
  <Words>212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Impact</vt:lpstr>
      <vt:lpstr>Главное мероприятие</vt:lpstr>
      <vt:lpstr>благоустройство территории пришкольной площадки для проведения линеек и массовых мероприятий на улице</vt:lpstr>
      <vt:lpstr>Актуальность проекта</vt:lpstr>
      <vt:lpstr>Текущее состояние объекта</vt:lpstr>
      <vt:lpstr>Цели проекта</vt:lpstr>
      <vt:lpstr>Участники проекта</vt:lpstr>
      <vt:lpstr>Ожидаемые результаты</vt:lpstr>
      <vt:lpstr>Смета и бюджет проекта</vt:lpstr>
      <vt:lpstr>Варианты исполнения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территории пришкольной площадки для проведения линеек и массовых мероприятий на улице</dc:title>
  <dc:creator>Пользователь</dc:creator>
  <cp:lastModifiedBy>Пользователь</cp:lastModifiedBy>
  <cp:revision>10</cp:revision>
  <dcterms:created xsi:type="dcterms:W3CDTF">2022-12-13T10:50:25Z</dcterms:created>
  <dcterms:modified xsi:type="dcterms:W3CDTF">2022-12-15T12:52:32Z</dcterms:modified>
</cp:coreProperties>
</file>